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7"/>
  </p:notesMasterIdLst>
  <p:handoutMasterIdLst>
    <p:handoutMasterId r:id="rId68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320" r:id="rId28"/>
    <p:sldId id="279" r:id="rId29"/>
    <p:sldId id="310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14" r:id="rId38"/>
    <p:sldId id="301" r:id="rId39"/>
    <p:sldId id="287" r:id="rId40"/>
    <p:sldId id="288" r:id="rId41"/>
    <p:sldId id="311" r:id="rId42"/>
    <p:sldId id="307" r:id="rId43"/>
    <p:sldId id="289" r:id="rId44"/>
    <p:sldId id="290" r:id="rId45"/>
    <p:sldId id="275" r:id="rId46"/>
    <p:sldId id="291" r:id="rId47"/>
    <p:sldId id="312" r:id="rId48"/>
    <p:sldId id="292" r:id="rId49"/>
    <p:sldId id="304" r:id="rId50"/>
    <p:sldId id="305" r:id="rId51"/>
    <p:sldId id="298" r:id="rId52"/>
    <p:sldId id="321" r:id="rId53"/>
    <p:sldId id="306" r:id="rId54"/>
    <p:sldId id="308" r:id="rId55"/>
    <p:sldId id="309" r:id="rId56"/>
    <p:sldId id="294" r:id="rId57"/>
    <p:sldId id="295" r:id="rId58"/>
    <p:sldId id="276" r:id="rId59"/>
    <p:sldId id="296" r:id="rId60"/>
    <p:sldId id="297" r:id="rId61"/>
    <p:sldId id="316" r:id="rId62"/>
    <p:sldId id="315" r:id="rId63"/>
    <p:sldId id="317" r:id="rId64"/>
    <p:sldId id="318" r:id="rId65"/>
    <p:sldId id="319" r:id="rId6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21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240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16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45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9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11" Type="http://schemas.openxmlformats.org/officeDocument/2006/relationships/image" Target="../media/image38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35.wmf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6.wmf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0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3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5.png"/><Relationship Id="rId4" Type="http://schemas.openxmlformats.org/officeDocument/2006/relationships/image" Target="../media/image8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双曲守恒律：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84469"/>
              </p:ext>
            </p:extLst>
          </p:nvPr>
        </p:nvGraphicFramePr>
        <p:xfrm>
          <a:off x="2843808" y="836712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836712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8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2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3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4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2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3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4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2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5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6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2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70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71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72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73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1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4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5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905731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64347"/>
            <a:ext cx="4978713" cy="2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</a:t>
            </a:r>
            <a:r>
              <a:rPr lang="zh-CN" altLang="en-US" dirty="0" smtClean="0"/>
              <a:t>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8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24" y="-30828"/>
            <a:ext cx="3313979" cy="29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台阶前的流动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853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3140968"/>
            <a:ext cx="3976706" cy="15479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4725144"/>
            <a:ext cx="3976706" cy="15479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4725144"/>
            <a:ext cx="3976706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与实验结果类似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3991881" y="1009571"/>
            <a:ext cx="5060555" cy="1762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79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7" y="764704"/>
            <a:ext cx="4694830" cy="226530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 smtClean="0"/>
              <a:t>不稳定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3140968"/>
            <a:ext cx="3976704" cy="15479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不同雷诺数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台阶高度研究？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0031" y="6407750"/>
            <a:ext cx="7646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Li XL, Fu DX, Ma YW. Direct numerical simulation of a spatially evolving supersonic turbulent boundary layer at Ma= </a:t>
            </a:r>
            <a:r>
              <a:rPr lang="en-US" altLang="zh-CN" sz="1100" dirty="0" smtClean="0"/>
              <a:t>6</a:t>
            </a:r>
          </a:p>
          <a:p>
            <a:r>
              <a:rPr lang="en-US" altLang="zh-CN" sz="1100" dirty="0" err="1"/>
              <a:t>Vermeire</a:t>
            </a:r>
            <a:r>
              <a:rPr lang="en-US" altLang="zh-CN" sz="1100" dirty="0"/>
              <a:t> B C, </a:t>
            </a:r>
            <a:r>
              <a:rPr lang="en-US" altLang="zh-CN" sz="1100" dirty="0" err="1"/>
              <a:t>Nadarajah</a:t>
            </a:r>
            <a:r>
              <a:rPr lang="en-US" altLang="zh-CN" sz="1100" dirty="0"/>
              <a:t> S, Tucker P G. Canonical test cases for high-order unstructured implicit large eddy </a:t>
            </a:r>
            <a:r>
              <a:rPr lang="en-US" altLang="zh-CN" sz="1100" dirty="0" smtClean="0"/>
              <a:t>simulation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2202</TotalTime>
  <Words>3192</Words>
  <Application>Microsoft Office PowerPoint</Application>
  <PresentationFormat>全屏显示(4:3)</PresentationFormat>
  <Paragraphs>589</Paragraphs>
  <Slides>60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4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MathType 6.0 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台阶前的流动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499</cp:revision>
  <dcterms:created xsi:type="dcterms:W3CDTF">2017-02-26T06:21:04Z</dcterms:created>
  <dcterms:modified xsi:type="dcterms:W3CDTF">2017-03-07T08:28:59Z</dcterms:modified>
</cp:coreProperties>
</file>